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Period Semi Detached House With Spectacular Estuary And Coastal Views Located In Heart Of The Sought After Village Of Lympstone</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Entrance Vestibule * Reception Hall * Lounge * Dining Room * Kitchen * Ground Floor WC And Rear Porch * Two First Floor Double Bedrooms * Spacious Bathroom/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With Bath And Shower/</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Pleasant Gardens * Garage * Double Glazed Windows * Gas Central Heating * Characterful Accommodation Ripe For Improvement * No Ongoing Chain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£625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131987" y="1804912"/>
            <a:ext cx="4205589"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600" dirty="0">
                <a:solidFill>
                  <a:srgbClr val="FFFFFF"/>
                </a:solidFill>
                <a:latin typeface="HelveticaNeueLT-Medium"/>
                <a:ea typeface="Times New Roman" panose="02020603050405020304" pitchFamily="18" charset="0"/>
              </a:rPr>
              <a:t>West View, Lympstone</a:t>
            </a:r>
            <a:r>
              <a:rPr lang="en-GB" sz="1600" dirty="0">
                <a:solidFill>
                  <a:srgbClr val="FFFFFF"/>
                </a:solidFill>
                <a:effectLst/>
                <a:latin typeface="HelveticaNeueLT-Medium"/>
                <a:ea typeface="Times New Roman" panose="02020603050405020304" pitchFamily="18" charset="0"/>
              </a:rPr>
              <a:t>, Exmouth, EX8 </a:t>
            </a:r>
            <a:r>
              <a:rPr lang="en-GB" sz="1600" dirty="0">
                <a:solidFill>
                  <a:srgbClr val="FFFFFF"/>
                </a:solidFill>
                <a:latin typeface="HelveticaNeueLT-Medium"/>
                <a:ea typeface="Times New Roman" panose="02020603050405020304" pitchFamily="18" charset="0"/>
              </a:rPr>
              <a:t>5EU</a:t>
            </a:r>
            <a:endParaRPr lang="en-GB" sz="16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1987" y="2613067"/>
            <a:ext cx="6333451" cy="4474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1717"/>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58649"/>
            <a:ext cx="3171953" cy="24197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64102"/>
            <a:ext cx="3111435" cy="20729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3" y="3147849"/>
            <a:ext cx="3171950" cy="21133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1" y="5454718"/>
            <a:ext cx="3111435" cy="221052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09" y="5430652"/>
            <a:ext cx="3194945" cy="219751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11"/>
          <a:srcRect/>
          <a:stretch/>
        </p:blipFill>
        <p:spPr bwMode="auto">
          <a:xfrm>
            <a:off x="2744879" y="7864010"/>
            <a:ext cx="2166980" cy="162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081052"/>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West View, Lympstone, Exmouth, EX8 5EU</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Lympstone is a highly regarded village in the favoured Exe Estuary with an excellent range of local facilities including a sailing club, three pubs, village hall, general store, post office, primary and pre-schools as well as an independent preparatory school. There is a railway station connecting to Exeter. Nearby is the Exe Estuary Trail, the National Cycle path and walkway which runs around Exe Estuary linking Exmouth, Exeter and Dawlish. The centre of Exeter is 8.5 miles whilst junction 30 of the M5 motorway is 6 miles.</a:t>
            </a: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Solid wood front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VESTIBULE: </a:t>
            </a:r>
            <a:r>
              <a:rPr lang="en-GB" sz="1200" dirty="0">
                <a:latin typeface="Helvetica" panose="020B0604020202020204" pitchFamily="34" charset="0"/>
                <a:cs typeface="Helvetica" panose="020B0604020202020204" pitchFamily="34" charset="0"/>
              </a:rPr>
              <a:t>  With feature mosaic tiled floor, inner solid wood door with patterned glass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Radiator, staircase rising to first floor landing with useful understairs shelved recess and storage cupboard.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4.24m x 3.66m (13'11" x 12'0")  maximum measurement into wall recesses.  Replaced double glazed sash style windows overlooking the front aspect enjoying wonderful views to the estuary and coastline beyond, original fire surround with patterned tiled inset and hearth and housing living flame coal effect gas fire, TV point, picture rail,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 3.35m x 2.95m (11'0" x 9'8")   With measurement into wall recesses, both fitted with dresser style units, fitted gas fire, replaced double glazed sash style window to rear elevation,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KITCHEN/BREAKFAST ROOM: </a:t>
            </a:r>
            <a:r>
              <a:rPr lang="en-GB" sz="1200" dirty="0">
                <a:latin typeface="Helvetica" panose="020B0604020202020204" pitchFamily="34" charset="0"/>
                <a:cs typeface="Helvetica" panose="020B0604020202020204" pitchFamily="34" charset="0"/>
              </a:rPr>
              <a:t>  3.66m x 2.51m (12'0" x 8'3")  Comprising; one and a half bowl single drainer sink unit set into work surface with cupboards, drawer units and plumbing for automatic washing machine beneath, built-in double oven and hob with extractor hood over, wall mounted cupboards, tiled surrounds, two uPVC double glazed window to side aspect overlooking the gardens, breakfast bar area with fitted seat, tiled flooring, door with patterned glass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REAR LOBBY: </a:t>
            </a:r>
            <a:r>
              <a:rPr lang="en-GB" sz="1200" dirty="0">
                <a:latin typeface="Helvetica" panose="020B0604020202020204" pitchFamily="34" charset="0"/>
                <a:cs typeface="Helvetica" panose="020B0604020202020204" pitchFamily="34" charset="0"/>
              </a:rPr>
              <a:t>   Wall mounted cupboard, tiled floor, door to outside and WC.</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REAR PORCH: </a:t>
            </a:r>
            <a:r>
              <a:rPr lang="en-GB" sz="1200" dirty="0">
                <a:latin typeface="Helvetica" panose="020B0604020202020204" pitchFamily="34" charset="0"/>
                <a:cs typeface="Helvetica" panose="020B0604020202020204" pitchFamily="34" charset="0"/>
              </a:rPr>
              <a:t> 1.91m x 0.91m (6'3" x 3'0")  With light, double glazed windows, tiled floor and part glazed door to outside.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   Access to roof space, fitted linen cupboard with drawer units beneath.</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a:t>
            </a:r>
            <a:r>
              <a:rPr lang="en-GB" sz="1200" dirty="0">
                <a:latin typeface="Helvetica" panose="020B0604020202020204" pitchFamily="34" charset="0"/>
                <a:cs typeface="Helvetica" panose="020B0604020202020204" pitchFamily="34" charset="0"/>
              </a:rPr>
              <a:t>   4.8m x 4.17m (15'9" x 13'8")  maximum measurement into wall recesses and replaced double glazed sash style windows overlooking the front aspect enjoying magnificent views of the Exe estuary and coastline.  Two fitted cupboards with display surface over housed in wall recesses,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a:t>
            </a:r>
            <a:r>
              <a:rPr lang="en-GB" sz="1200" dirty="0">
                <a:latin typeface="Helvetica" panose="020B0604020202020204" pitchFamily="34" charset="0"/>
                <a:cs typeface="Helvetica" panose="020B0604020202020204" pitchFamily="34" charset="0"/>
              </a:rPr>
              <a:t>  4.6m x 2.39m (15'1" x 7'10")  With replaced double glazed sash style window overlooking side aspect, radiator, built-in wardrobes with storage cupboards over.</a:t>
            </a:r>
          </a:p>
          <a:p>
            <a:endParaRPr lang="en-GB" sz="1200" dirty="0">
              <a:latin typeface="Helvetica" panose="020B0604020202020204" pitchFamily="34"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1103039"/>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BATHROOM/SHOWER ROOM/WC: </a:t>
            </a:r>
            <a:r>
              <a:rPr lang="en-GB" sz="1200" dirty="0">
                <a:latin typeface="Helvetica" panose="020B0604020202020204" pitchFamily="34" charset="0"/>
                <a:cs typeface="Helvetica" panose="020B0604020202020204" pitchFamily="34" charset="0"/>
              </a:rPr>
              <a:t>  3.35m x 3.02m (11'0" x 9'11")  A spacious bathroom comprising; bath with shower attachment, double width shower cubicle with sliding shower screen doors, splashback walls and Mira shower unit, vanity style wash hand basin with wall mounted mirror fronted medicine cabinet with display light, WC with concealed cistern and push button flush with matching storage cabinets over, heated towel rail, part tiled walls, double glazed replaced sash style window to rear aspect.</a:t>
            </a: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Enjoying a quiet yet tucked away village centre location, the property enjoys an elevated position to take full advantage of wonderful views at the top of a private drive.  Approached by a pedestrian gate the property enjoys attractive flower and shrub beds directly to the front of the property, good sized lawned front and side gardens with a variety of shrubs and plants offering a variety of colour.  To the side garden there is a rear patio sun terrace, outside cold water tap.  Greenhouse and access to a substantial garden store.  The property also benefits from a single </a:t>
            </a:r>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with up and over door.   Wooden side gate with rear pathway giving rear pedestrian access to railway station (Paddington 3 hours, Waterloo 3.45 hours) and Cycle path.</a:t>
            </a:r>
          </a:p>
          <a:p>
            <a:endParaRPr lang="en-GB" sz="1200" dirty="0">
              <a:latin typeface="Helvetica" panose="020B0604020202020204" pitchFamily="34"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5BE30D52-9724-B399-D8BA-3C44F1270E50}"/>
              </a:ext>
            </a:extLst>
          </p:cNvPr>
          <p:cNvPicPr>
            <a:picLocks noChangeAspect="1"/>
          </p:cNvPicPr>
          <p:nvPr/>
        </p:nvPicPr>
        <p:blipFill>
          <a:blip r:embed="rId2"/>
          <a:srcRect/>
          <a:stretch/>
        </p:blipFill>
        <p:spPr>
          <a:xfrm>
            <a:off x="8620261" y="4285165"/>
            <a:ext cx="5164829" cy="5694223"/>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TotalTime>
  <Words>1012</Words>
  <Application>Microsoft Office PowerPoint</Application>
  <PresentationFormat>Custom</PresentationFormat>
  <Paragraphs>110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28</cp:revision>
  <cp:lastPrinted>2024-03-01T11:08:36Z</cp:lastPrinted>
  <dcterms:created xsi:type="dcterms:W3CDTF">2023-03-19T13:39:10Z</dcterms:created>
  <dcterms:modified xsi:type="dcterms:W3CDTF">2024-08-08T09:06:19Z</dcterms:modified>
</cp:coreProperties>
</file>